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0"/>
  </p:notesMasterIdLst>
  <p:handoutMasterIdLst>
    <p:handoutMasterId r:id="rId11"/>
  </p:handoutMasterIdLst>
  <p:sldIdLst>
    <p:sldId id="281" r:id="rId5"/>
    <p:sldId id="280" r:id="rId6"/>
    <p:sldId id="278" r:id="rId7"/>
    <p:sldId id="261" r:id="rId8"/>
    <p:sldId id="28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879" autoAdjust="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6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4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79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0934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64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94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72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57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3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14790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2201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5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95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71975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1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1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0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8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0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6D8061D-18C3-4F4F-85EF-561633F58754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80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95" r:id="rId21"/>
    <p:sldLayoutId id="2147483652" r:id="rId22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pic>
        <p:nvPicPr>
          <p:cNvPr id="9" name="Picture 8" descr="A blue heart with a cross and a black background&#10;&#10;AI-generated content may be incorrect.">
            <a:extLst>
              <a:ext uri="{FF2B5EF4-FFF2-40B4-BE49-F238E27FC236}">
                <a16:creationId xmlns:a16="http://schemas.microsoft.com/office/drawing/2014/main" id="{CD4614C9-D7F6-8945-FD5D-22CD05E1D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60" y="374984"/>
            <a:ext cx="9243440" cy="610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lectrocardiogram">
            <a:extLst>
              <a:ext uri="{FF2B5EF4-FFF2-40B4-BE49-F238E27FC236}">
                <a16:creationId xmlns:a16="http://schemas.microsoft.com/office/drawing/2014/main" id="{6C99D41C-A31B-4EDD-51CD-233494AAC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2" b="9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6589" y="1900989"/>
            <a:ext cx="10218821" cy="3056021"/>
          </a:xfrm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Berlin Sans FB Demi" panose="020E0802020502020306" pitchFamily="34" charset="0"/>
              </a:rPr>
              <a:t>Administrators' module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99" y="1600199"/>
            <a:ext cx="5363981" cy="4335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l">
              <a:lnSpc>
                <a:spcPct val="90000"/>
              </a:lnSpc>
            </a:pPr>
            <a:r>
              <a:rPr lang="en-US" sz="3600" b="1" dirty="0">
                <a:cs typeface="Times New Roman" panose="02020603050405020304" pitchFamily="18" charset="0"/>
              </a:rPr>
              <a:t>Features:</a:t>
            </a:r>
            <a:br>
              <a:rPr lang="en-US" sz="2000" dirty="0">
                <a:cs typeface="Times New Roman" panose="02020603050405020304" pitchFamily="18" charset="0"/>
              </a:rPr>
            </a:br>
            <a:br>
              <a:rPr lang="en-US" sz="2000" dirty="0">
                <a:cs typeface="Times New Roman" panose="02020603050405020304" pitchFamily="18" charset="0"/>
              </a:rPr>
            </a:br>
            <a:r>
              <a:rPr lang="en-US" sz="2700" b="1" dirty="0">
                <a:cs typeface="Times New Roman" panose="02020603050405020304" pitchFamily="18" charset="0"/>
              </a:rPr>
              <a:t>Manage system configurations and settings</a:t>
            </a:r>
            <a:br>
              <a:rPr lang="en-US" sz="2700" b="1" dirty="0">
                <a:cs typeface="Times New Roman" panose="02020603050405020304" pitchFamily="18" charset="0"/>
              </a:rPr>
            </a:br>
            <a:br>
              <a:rPr lang="en-US" sz="2700" b="1" dirty="0">
                <a:cs typeface="Times New Roman" panose="02020603050405020304" pitchFamily="18" charset="0"/>
              </a:rPr>
            </a:br>
            <a:r>
              <a:rPr lang="en-US" sz="2700" b="1" dirty="0">
                <a:cs typeface="Times New Roman" panose="02020603050405020304" pitchFamily="18" charset="0"/>
              </a:rPr>
              <a:t>Implement updates and improvements</a:t>
            </a:r>
            <a:br>
              <a:rPr lang="en-US" sz="2700" b="1" dirty="0">
                <a:cs typeface="Times New Roman" panose="02020603050405020304" pitchFamily="18" charset="0"/>
              </a:rPr>
            </a:br>
            <a:br>
              <a:rPr lang="en-US" sz="2700" b="1" dirty="0">
                <a:cs typeface="Times New Roman" panose="02020603050405020304" pitchFamily="18" charset="0"/>
              </a:rPr>
            </a:br>
            <a:r>
              <a:rPr lang="en-US" sz="2700" b="1" dirty="0">
                <a:cs typeface="Times New Roman" panose="02020603050405020304" pitchFamily="18" charset="0"/>
              </a:rPr>
              <a:t>Monitor system performance and security</a:t>
            </a:r>
            <a:br>
              <a:rPr lang="en-US" sz="2700" b="1" dirty="0">
                <a:cs typeface="Times New Roman" panose="02020603050405020304" pitchFamily="18" charset="0"/>
              </a:rPr>
            </a:br>
            <a:endParaRPr lang="en-US" sz="2300" b="1" dirty="0">
              <a:cs typeface="Times New Roman" panose="02020603050405020304" pitchFamily="18" charset="0"/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00" y="211254"/>
            <a:ext cx="5363980" cy="1124247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sz="3200" b="1" dirty="0">
                <a:latin typeface="+mn-lt"/>
              </a:rPr>
              <a:t>System Management Module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6" name="Picture 5" descr="Portrait of a doctor in her office">
            <a:extLst>
              <a:ext uri="{FF2B5EF4-FFF2-40B4-BE49-F238E27FC236}">
                <a16:creationId xmlns:a16="http://schemas.microsoft.com/office/drawing/2014/main" id="{35EED87F-F420-55A0-69B9-E1919F591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1" r="6442" b="-1"/>
          <a:stretch/>
        </p:blipFill>
        <p:spPr>
          <a:xfrm>
            <a:off x="5405981" y="264694"/>
            <a:ext cx="6786019" cy="63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5553912" cy="961403"/>
          </a:xfrm>
          <a:noFill/>
        </p:spPr>
        <p:txBody>
          <a:bodyPr anchor="ctr"/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4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SUPPORT MODULE</a:t>
            </a:r>
            <a:endParaRPr lang="en-KE" sz="44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023" y="1933072"/>
            <a:ext cx="7316471" cy="3585411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lnSpc>
                <a:spcPct val="115000"/>
              </a:lnSpc>
              <a:buNone/>
            </a:pPr>
            <a:r>
              <a:rPr lang="en-US" sz="3600" b="1" kern="100" dirty="0">
                <a:effectLst/>
                <a:latin typeface="Calisto MT" panose="02040603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Features:</a:t>
            </a:r>
            <a:endParaRPr lang="en-KE" sz="3600" b="1" kern="100" dirty="0">
              <a:effectLst/>
              <a:latin typeface="Calisto MT" panose="02040603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3200" b="1" kern="100" dirty="0">
                <a:effectLst/>
                <a:latin typeface="Calisto MT" panose="02040603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Provide technical support to users</a:t>
            </a:r>
            <a:endParaRPr lang="en-KE" sz="3200" b="1" kern="100" dirty="0">
              <a:effectLst/>
              <a:latin typeface="Calisto MT" panose="02040603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3200" b="1" kern="100" dirty="0">
                <a:effectLst/>
                <a:latin typeface="Calisto MT" panose="02040603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Address and resolve bugs or issues reported by users</a:t>
            </a:r>
            <a:endParaRPr lang="en-KE" sz="3200" b="1" kern="100" dirty="0">
              <a:effectLst/>
              <a:latin typeface="Calisto MT" panose="02040603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98" y="591466"/>
            <a:ext cx="9467127" cy="2527911"/>
          </a:xfrm>
        </p:spPr>
        <p:txBody>
          <a:bodyPr/>
          <a:lstStyle/>
          <a:p>
            <a:r>
              <a:rPr lang="en-US" sz="8000" dirty="0"/>
              <a:t>THANK 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3"/>
            <a:ext cx="9467850" cy="1811946"/>
          </a:xfrm>
        </p:spPr>
        <p:txBody>
          <a:bodyPr/>
          <a:lstStyle/>
          <a:p>
            <a:r>
              <a:rPr lang="en-US" sz="2400" dirty="0"/>
              <a:t>Jacob Sihul</a:t>
            </a:r>
          </a:p>
          <a:p>
            <a:r>
              <a:rPr lang="en-US" sz="2400" dirty="0"/>
              <a:t>794 787 682</a:t>
            </a:r>
          </a:p>
          <a:p>
            <a:r>
              <a:rPr lang="en-US" sz="2400" dirty="0"/>
              <a:t>jacobsihul911@gmail.com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54</TotalTime>
  <Words>62</Words>
  <Application>Microsoft Office PowerPoint</Application>
  <PresentationFormat>Widescreen</PresentationFormat>
  <Paragraphs>14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Aptos</vt:lpstr>
      <vt:lpstr>Berlin Sans FB Demi</vt:lpstr>
      <vt:lpstr>Calibri</vt:lpstr>
      <vt:lpstr>Calisto MT</vt:lpstr>
      <vt:lpstr>Courier New</vt:lpstr>
      <vt:lpstr>Times New Roman</vt:lpstr>
      <vt:lpstr>Wingdings</vt:lpstr>
      <vt:lpstr>Wingdings 2</vt:lpstr>
      <vt:lpstr>Slate</vt:lpstr>
      <vt:lpstr>PowerPoint Presentation</vt:lpstr>
      <vt:lpstr>Administrators' module</vt:lpstr>
      <vt:lpstr>Features:  Manage system configurations and settings  Implement updates and improvements  Monitor system performance and security </vt:lpstr>
      <vt:lpstr>SUPPORT MODULE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Sihul</dc:creator>
  <cp:lastModifiedBy>Jacob Sihul</cp:lastModifiedBy>
  <cp:revision>1</cp:revision>
  <dcterms:created xsi:type="dcterms:W3CDTF">2025-02-23T04:17:06Z</dcterms:created>
  <dcterms:modified xsi:type="dcterms:W3CDTF">2025-02-23T05:11:18Z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